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6" autoAdjust="0"/>
  </p:normalViewPr>
  <p:slideViewPr>
    <p:cSldViewPr>
      <p:cViewPr>
        <p:scale>
          <a:sx n="72" d="100"/>
          <a:sy n="72" d="100"/>
        </p:scale>
        <p:origin x="-13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7077-FFBB-45E4-B6C5-0F455852491F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51A8A-C38E-4AE8-A8C7-F88A1ADED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54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7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7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8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1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4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6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2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5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6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8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F0FD-4A4D-48C6-BE16-E4BB1858248D}" type="datetimeFigureOut">
              <a:rPr kumimoji="1" lang="ja-JP" altLang="en-US" smtClean="0"/>
              <a:t>2018/2/3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03EA9-6CDC-478A-8963-95FD20E0C2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1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266060"/>
            <a:ext cx="9144000" cy="6466245"/>
            <a:chOff x="0" y="266060"/>
            <a:chExt cx="9144000" cy="646624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6060"/>
              <a:ext cx="9144000" cy="6466245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7618447" y="593460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平面図</a:t>
              </a:r>
              <a:endParaRPr kumimoji="1" lang="en-US" altLang="ja-JP" dirty="0" smtClean="0"/>
            </a:p>
          </p:txBody>
        </p:sp>
        <p:cxnSp>
          <p:nvCxnSpPr>
            <p:cNvPr id="5" name="直線コネクタ 4"/>
            <p:cNvCxnSpPr/>
            <p:nvPr/>
          </p:nvCxnSpPr>
          <p:spPr>
            <a:xfrm>
              <a:off x="971600" y="1412776"/>
              <a:ext cx="0" cy="396044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6156176" y="454047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小路苑</a:t>
              </a:r>
              <a:endPara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187624" y="2852936"/>
              <a:ext cx="142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（地蔵堂）</a:t>
              </a:r>
              <a:endPara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>
            <a:xfrm flipH="1">
              <a:off x="5724128" y="1556792"/>
              <a:ext cx="72008" cy="396044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7" name="フリーフォーム 28676"/>
            <p:cNvSpPr/>
            <p:nvPr/>
          </p:nvSpPr>
          <p:spPr>
            <a:xfrm>
              <a:off x="2693791" y="4111875"/>
              <a:ext cx="854386" cy="802525"/>
            </a:xfrm>
            <a:custGeom>
              <a:avLst/>
              <a:gdLst>
                <a:gd name="connsiteX0" fmla="*/ 92765 w 878885"/>
                <a:gd name="connsiteY0" fmla="*/ 90023 h 883768"/>
                <a:gd name="connsiteX1" fmla="*/ 874643 w 878885"/>
                <a:gd name="connsiteY1" fmla="*/ 90023 h 883768"/>
                <a:gd name="connsiteX2" fmla="*/ 861391 w 878885"/>
                <a:gd name="connsiteY2" fmla="*/ 129780 h 883768"/>
                <a:gd name="connsiteX3" fmla="*/ 848139 w 878885"/>
                <a:gd name="connsiteY3" fmla="*/ 196040 h 883768"/>
                <a:gd name="connsiteX4" fmla="*/ 821635 w 878885"/>
                <a:gd name="connsiteY4" fmla="*/ 673119 h 883768"/>
                <a:gd name="connsiteX5" fmla="*/ 808383 w 878885"/>
                <a:gd name="connsiteY5" fmla="*/ 712875 h 883768"/>
                <a:gd name="connsiteX6" fmla="*/ 781878 w 878885"/>
                <a:gd name="connsiteY6" fmla="*/ 832145 h 883768"/>
                <a:gd name="connsiteX7" fmla="*/ 437322 w 878885"/>
                <a:gd name="connsiteY7" fmla="*/ 845397 h 883768"/>
                <a:gd name="connsiteX8" fmla="*/ 26504 w 878885"/>
                <a:gd name="connsiteY8" fmla="*/ 845397 h 883768"/>
                <a:gd name="connsiteX9" fmla="*/ 13252 w 878885"/>
                <a:gd name="connsiteY9" fmla="*/ 779136 h 883768"/>
                <a:gd name="connsiteX10" fmla="*/ 0 w 878885"/>
                <a:gd name="connsiteY10" fmla="*/ 739380 h 883768"/>
                <a:gd name="connsiteX11" fmla="*/ 13252 w 878885"/>
                <a:gd name="connsiteY11" fmla="*/ 143032 h 883768"/>
                <a:gd name="connsiteX12" fmla="*/ 26504 w 878885"/>
                <a:gd name="connsiteY12" fmla="*/ 90023 h 883768"/>
                <a:gd name="connsiteX0" fmla="*/ 92765 w 878885"/>
                <a:gd name="connsiteY0" fmla="*/ 90023 h 883768"/>
                <a:gd name="connsiteX1" fmla="*/ 874643 w 878885"/>
                <a:gd name="connsiteY1" fmla="*/ 90023 h 883768"/>
                <a:gd name="connsiteX2" fmla="*/ 861391 w 878885"/>
                <a:gd name="connsiteY2" fmla="*/ 129780 h 883768"/>
                <a:gd name="connsiteX3" fmla="*/ 848139 w 878885"/>
                <a:gd name="connsiteY3" fmla="*/ 196040 h 883768"/>
                <a:gd name="connsiteX4" fmla="*/ 821635 w 878885"/>
                <a:gd name="connsiteY4" fmla="*/ 673119 h 883768"/>
                <a:gd name="connsiteX5" fmla="*/ 808383 w 878885"/>
                <a:gd name="connsiteY5" fmla="*/ 712875 h 883768"/>
                <a:gd name="connsiteX6" fmla="*/ 781878 w 878885"/>
                <a:gd name="connsiteY6" fmla="*/ 832145 h 883768"/>
                <a:gd name="connsiteX7" fmla="*/ 437322 w 878885"/>
                <a:gd name="connsiteY7" fmla="*/ 845397 h 883768"/>
                <a:gd name="connsiteX8" fmla="*/ 12684 w 878885"/>
                <a:gd name="connsiteY8" fmla="*/ 845397 h 883768"/>
                <a:gd name="connsiteX9" fmla="*/ 13252 w 878885"/>
                <a:gd name="connsiteY9" fmla="*/ 779136 h 883768"/>
                <a:gd name="connsiteX10" fmla="*/ 0 w 878885"/>
                <a:gd name="connsiteY10" fmla="*/ 739380 h 883768"/>
                <a:gd name="connsiteX11" fmla="*/ 13252 w 878885"/>
                <a:gd name="connsiteY11" fmla="*/ 143032 h 883768"/>
                <a:gd name="connsiteX12" fmla="*/ 26504 w 878885"/>
                <a:gd name="connsiteY12" fmla="*/ 90023 h 883768"/>
                <a:gd name="connsiteX0" fmla="*/ 101016 w 887136"/>
                <a:gd name="connsiteY0" fmla="*/ 90023 h 911146"/>
                <a:gd name="connsiteX1" fmla="*/ 882894 w 887136"/>
                <a:gd name="connsiteY1" fmla="*/ 90023 h 911146"/>
                <a:gd name="connsiteX2" fmla="*/ 869642 w 887136"/>
                <a:gd name="connsiteY2" fmla="*/ 129780 h 911146"/>
                <a:gd name="connsiteX3" fmla="*/ 856390 w 887136"/>
                <a:gd name="connsiteY3" fmla="*/ 196040 h 911146"/>
                <a:gd name="connsiteX4" fmla="*/ 829886 w 887136"/>
                <a:gd name="connsiteY4" fmla="*/ 673119 h 911146"/>
                <a:gd name="connsiteX5" fmla="*/ 816634 w 887136"/>
                <a:gd name="connsiteY5" fmla="*/ 712875 h 911146"/>
                <a:gd name="connsiteX6" fmla="*/ 790129 w 887136"/>
                <a:gd name="connsiteY6" fmla="*/ 832145 h 911146"/>
                <a:gd name="connsiteX7" fmla="*/ 445573 w 887136"/>
                <a:gd name="connsiteY7" fmla="*/ 845397 h 911146"/>
                <a:gd name="connsiteX8" fmla="*/ 7114 w 887136"/>
                <a:gd name="connsiteY8" fmla="*/ 887070 h 911146"/>
                <a:gd name="connsiteX9" fmla="*/ 21503 w 887136"/>
                <a:gd name="connsiteY9" fmla="*/ 779136 h 911146"/>
                <a:gd name="connsiteX10" fmla="*/ 8251 w 887136"/>
                <a:gd name="connsiteY10" fmla="*/ 739380 h 911146"/>
                <a:gd name="connsiteX11" fmla="*/ 21503 w 887136"/>
                <a:gd name="connsiteY11" fmla="*/ 143032 h 911146"/>
                <a:gd name="connsiteX12" fmla="*/ 34755 w 887136"/>
                <a:gd name="connsiteY12" fmla="*/ 90023 h 911146"/>
                <a:gd name="connsiteX0" fmla="*/ 101194 w 887314"/>
                <a:gd name="connsiteY0" fmla="*/ 90023 h 892743"/>
                <a:gd name="connsiteX1" fmla="*/ 883072 w 887314"/>
                <a:gd name="connsiteY1" fmla="*/ 90023 h 892743"/>
                <a:gd name="connsiteX2" fmla="*/ 869820 w 887314"/>
                <a:gd name="connsiteY2" fmla="*/ 129780 h 892743"/>
                <a:gd name="connsiteX3" fmla="*/ 856568 w 887314"/>
                <a:gd name="connsiteY3" fmla="*/ 196040 h 892743"/>
                <a:gd name="connsiteX4" fmla="*/ 830064 w 887314"/>
                <a:gd name="connsiteY4" fmla="*/ 673119 h 892743"/>
                <a:gd name="connsiteX5" fmla="*/ 816812 w 887314"/>
                <a:gd name="connsiteY5" fmla="*/ 712875 h 892743"/>
                <a:gd name="connsiteX6" fmla="*/ 790307 w 887314"/>
                <a:gd name="connsiteY6" fmla="*/ 832145 h 892743"/>
                <a:gd name="connsiteX7" fmla="*/ 445751 w 887314"/>
                <a:gd name="connsiteY7" fmla="*/ 845397 h 892743"/>
                <a:gd name="connsiteX8" fmla="*/ 7292 w 887314"/>
                <a:gd name="connsiteY8" fmla="*/ 887070 h 892743"/>
                <a:gd name="connsiteX9" fmla="*/ 21681 w 887314"/>
                <a:gd name="connsiteY9" fmla="*/ 779136 h 892743"/>
                <a:gd name="connsiteX10" fmla="*/ 8429 w 887314"/>
                <a:gd name="connsiteY10" fmla="*/ 739380 h 892743"/>
                <a:gd name="connsiteX11" fmla="*/ 21681 w 887314"/>
                <a:gd name="connsiteY11" fmla="*/ 143032 h 892743"/>
                <a:gd name="connsiteX12" fmla="*/ 34933 w 887314"/>
                <a:gd name="connsiteY12" fmla="*/ 90023 h 892743"/>
                <a:gd name="connsiteX0" fmla="*/ 122008 w 908128"/>
                <a:gd name="connsiteY0" fmla="*/ 90023 h 896831"/>
                <a:gd name="connsiteX1" fmla="*/ 903886 w 908128"/>
                <a:gd name="connsiteY1" fmla="*/ 90023 h 896831"/>
                <a:gd name="connsiteX2" fmla="*/ 890634 w 908128"/>
                <a:gd name="connsiteY2" fmla="*/ 129780 h 896831"/>
                <a:gd name="connsiteX3" fmla="*/ 877382 w 908128"/>
                <a:gd name="connsiteY3" fmla="*/ 196040 h 896831"/>
                <a:gd name="connsiteX4" fmla="*/ 850878 w 908128"/>
                <a:gd name="connsiteY4" fmla="*/ 673119 h 896831"/>
                <a:gd name="connsiteX5" fmla="*/ 837626 w 908128"/>
                <a:gd name="connsiteY5" fmla="*/ 712875 h 896831"/>
                <a:gd name="connsiteX6" fmla="*/ 811121 w 908128"/>
                <a:gd name="connsiteY6" fmla="*/ 832145 h 896831"/>
                <a:gd name="connsiteX7" fmla="*/ 466565 w 908128"/>
                <a:gd name="connsiteY7" fmla="*/ 859288 h 896831"/>
                <a:gd name="connsiteX8" fmla="*/ 28106 w 908128"/>
                <a:gd name="connsiteY8" fmla="*/ 887070 h 896831"/>
                <a:gd name="connsiteX9" fmla="*/ 42495 w 908128"/>
                <a:gd name="connsiteY9" fmla="*/ 779136 h 896831"/>
                <a:gd name="connsiteX10" fmla="*/ 29243 w 908128"/>
                <a:gd name="connsiteY10" fmla="*/ 739380 h 896831"/>
                <a:gd name="connsiteX11" fmla="*/ 42495 w 908128"/>
                <a:gd name="connsiteY11" fmla="*/ 143032 h 896831"/>
                <a:gd name="connsiteX12" fmla="*/ 55747 w 908128"/>
                <a:gd name="connsiteY12" fmla="*/ 90023 h 896831"/>
                <a:gd name="connsiteX0" fmla="*/ 122008 w 908128"/>
                <a:gd name="connsiteY0" fmla="*/ 90023 h 896831"/>
                <a:gd name="connsiteX1" fmla="*/ 903886 w 908128"/>
                <a:gd name="connsiteY1" fmla="*/ 90023 h 896831"/>
                <a:gd name="connsiteX2" fmla="*/ 890634 w 908128"/>
                <a:gd name="connsiteY2" fmla="*/ 129780 h 896831"/>
                <a:gd name="connsiteX3" fmla="*/ 877382 w 908128"/>
                <a:gd name="connsiteY3" fmla="*/ 196040 h 896831"/>
                <a:gd name="connsiteX4" fmla="*/ 850878 w 908128"/>
                <a:gd name="connsiteY4" fmla="*/ 673119 h 896831"/>
                <a:gd name="connsiteX5" fmla="*/ 837626 w 908128"/>
                <a:gd name="connsiteY5" fmla="*/ 712875 h 896831"/>
                <a:gd name="connsiteX6" fmla="*/ 811121 w 908128"/>
                <a:gd name="connsiteY6" fmla="*/ 887709 h 896831"/>
                <a:gd name="connsiteX7" fmla="*/ 466565 w 908128"/>
                <a:gd name="connsiteY7" fmla="*/ 859288 h 896831"/>
                <a:gd name="connsiteX8" fmla="*/ 28106 w 908128"/>
                <a:gd name="connsiteY8" fmla="*/ 887070 h 896831"/>
                <a:gd name="connsiteX9" fmla="*/ 42495 w 908128"/>
                <a:gd name="connsiteY9" fmla="*/ 779136 h 896831"/>
                <a:gd name="connsiteX10" fmla="*/ 29243 w 908128"/>
                <a:gd name="connsiteY10" fmla="*/ 739380 h 896831"/>
                <a:gd name="connsiteX11" fmla="*/ 42495 w 908128"/>
                <a:gd name="connsiteY11" fmla="*/ 143032 h 896831"/>
                <a:gd name="connsiteX12" fmla="*/ 55747 w 908128"/>
                <a:gd name="connsiteY12" fmla="*/ 90023 h 896831"/>
                <a:gd name="connsiteX0" fmla="*/ 122008 w 908128"/>
                <a:gd name="connsiteY0" fmla="*/ 90023 h 896831"/>
                <a:gd name="connsiteX1" fmla="*/ 903886 w 908128"/>
                <a:gd name="connsiteY1" fmla="*/ 90023 h 896831"/>
                <a:gd name="connsiteX2" fmla="*/ 890634 w 908128"/>
                <a:gd name="connsiteY2" fmla="*/ 129780 h 896831"/>
                <a:gd name="connsiteX3" fmla="*/ 877382 w 908128"/>
                <a:gd name="connsiteY3" fmla="*/ 196040 h 896831"/>
                <a:gd name="connsiteX4" fmla="*/ 850878 w 908128"/>
                <a:gd name="connsiteY4" fmla="*/ 673119 h 896831"/>
                <a:gd name="connsiteX5" fmla="*/ 796166 w 908128"/>
                <a:gd name="connsiteY5" fmla="*/ 865677 h 896831"/>
                <a:gd name="connsiteX6" fmla="*/ 811121 w 908128"/>
                <a:gd name="connsiteY6" fmla="*/ 887709 h 896831"/>
                <a:gd name="connsiteX7" fmla="*/ 466565 w 908128"/>
                <a:gd name="connsiteY7" fmla="*/ 859288 h 896831"/>
                <a:gd name="connsiteX8" fmla="*/ 28106 w 908128"/>
                <a:gd name="connsiteY8" fmla="*/ 887070 h 896831"/>
                <a:gd name="connsiteX9" fmla="*/ 42495 w 908128"/>
                <a:gd name="connsiteY9" fmla="*/ 779136 h 896831"/>
                <a:gd name="connsiteX10" fmla="*/ 29243 w 908128"/>
                <a:gd name="connsiteY10" fmla="*/ 739380 h 896831"/>
                <a:gd name="connsiteX11" fmla="*/ 42495 w 908128"/>
                <a:gd name="connsiteY11" fmla="*/ 143032 h 896831"/>
                <a:gd name="connsiteX12" fmla="*/ 55747 w 908128"/>
                <a:gd name="connsiteY12" fmla="*/ 90023 h 896831"/>
                <a:gd name="connsiteX0" fmla="*/ 122008 w 908128"/>
                <a:gd name="connsiteY0" fmla="*/ 90023 h 927097"/>
                <a:gd name="connsiteX1" fmla="*/ 903886 w 908128"/>
                <a:gd name="connsiteY1" fmla="*/ 90023 h 927097"/>
                <a:gd name="connsiteX2" fmla="*/ 890634 w 908128"/>
                <a:gd name="connsiteY2" fmla="*/ 129780 h 927097"/>
                <a:gd name="connsiteX3" fmla="*/ 877382 w 908128"/>
                <a:gd name="connsiteY3" fmla="*/ 196040 h 927097"/>
                <a:gd name="connsiteX4" fmla="*/ 837058 w 908128"/>
                <a:gd name="connsiteY4" fmla="*/ 881486 h 927097"/>
                <a:gd name="connsiteX5" fmla="*/ 796166 w 908128"/>
                <a:gd name="connsiteY5" fmla="*/ 865677 h 927097"/>
                <a:gd name="connsiteX6" fmla="*/ 811121 w 908128"/>
                <a:gd name="connsiteY6" fmla="*/ 887709 h 927097"/>
                <a:gd name="connsiteX7" fmla="*/ 466565 w 908128"/>
                <a:gd name="connsiteY7" fmla="*/ 859288 h 927097"/>
                <a:gd name="connsiteX8" fmla="*/ 28106 w 908128"/>
                <a:gd name="connsiteY8" fmla="*/ 887070 h 927097"/>
                <a:gd name="connsiteX9" fmla="*/ 42495 w 908128"/>
                <a:gd name="connsiteY9" fmla="*/ 779136 h 927097"/>
                <a:gd name="connsiteX10" fmla="*/ 29243 w 908128"/>
                <a:gd name="connsiteY10" fmla="*/ 739380 h 927097"/>
                <a:gd name="connsiteX11" fmla="*/ 42495 w 908128"/>
                <a:gd name="connsiteY11" fmla="*/ 143032 h 927097"/>
                <a:gd name="connsiteX12" fmla="*/ 55747 w 908128"/>
                <a:gd name="connsiteY12" fmla="*/ 90023 h 927097"/>
                <a:gd name="connsiteX0" fmla="*/ 122008 w 890988"/>
                <a:gd name="connsiteY0" fmla="*/ 90023 h 927097"/>
                <a:gd name="connsiteX1" fmla="*/ 862426 w 890988"/>
                <a:gd name="connsiteY1" fmla="*/ 145586 h 927097"/>
                <a:gd name="connsiteX2" fmla="*/ 890634 w 890988"/>
                <a:gd name="connsiteY2" fmla="*/ 129780 h 927097"/>
                <a:gd name="connsiteX3" fmla="*/ 877382 w 890988"/>
                <a:gd name="connsiteY3" fmla="*/ 196040 h 927097"/>
                <a:gd name="connsiteX4" fmla="*/ 837058 w 890988"/>
                <a:gd name="connsiteY4" fmla="*/ 881486 h 927097"/>
                <a:gd name="connsiteX5" fmla="*/ 796166 w 890988"/>
                <a:gd name="connsiteY5" fmla="*/ 865677 h 927097"/>
                <a:gd name="connsiteX6" fmla="*/ 811121 w 890988"/>
                <a:gd name="connsiteY6" fmla="*/ 887709 h 927097"/>
                <a:gd name="connsiteX7" fmla="*/ 466565 w 890988"/>
                <a:gd name="connsiteY7" fmla="*/ 859288 h 927097"/>
                <a:gd name="connsiteX8" fmla="*/ 28106 w 890988"/>
                <a:gd name="connsiteY8" fmla="*/ 887070 h 927097"/>
                <a:gd name="connsiteX9" fmla="*/ 42495 w 890988"/>
                <a:gd name="connsiteY9" fmla="*/ 779136 h 927097"/>
                <a:gd name="connsiteX10" fmla="*/ 29243 w 890988"/>
                <a:gd name="connsiteY10" fmla="*/ 739380 h 927097"/>
                <a:gd name="connsiteX11" fmla="*/ 42495 w 890988"/>
                <a:gd name="connsiteY11" fmla="*/ 143032 h 927097"/>
                <a:gd name="connsiteX12" fmla="*/ 55747 w 890988"/>
                <a:gd name="connsiteY12" fmla="*/ 90023 h 927097"/>
                <a:gd name="connsiteX0" fmla="*/ 122008 w 890988"/>
                <a:gd name="connsiteY0" fmla="*/ 52 h 837126"/>
                <a:gd name="connsiteX1" fmla="*/ 862426 w 890988"/>
                <a:gd name="connsiteY1" fmla="*/ 55615 h 837126"/>
                <a:gd name="connsiteX2" fmla="*/ 890634 w 890988"/>
                <a:gd name="connsiteY2" fmla="*/ 39809 h 837126"/>
                <a:gd name="connsiteX3" fmla="*/ 877382 w 890988"/>
                <a:gd name="connsiteY3" fmla="*/ 106069 h 837126"/>
                <a:gd name="connsiteX4" fmla="*/ 837058 w 890988"/>
                <a:gd name="connsiteY4" fmla="*/ 791515 h 837126"/>
                <a:gd name="connsiteX5" fmla="*/ 796166 w 890988"/>
                <a:gd name="connsiteY5" fmla="*/ 775706 h 837126"/>
                <a:gd name="connsiteX6" fmla="*/ 811121 w 890988"/>
                <a:gd name="connsiteY6" fmla="*/ 797738 h 837126"/>
                <a:gd name="connsiteX7" fmla="*/ 466565 w 890988"/>
                <a:gd name="connsiteY7" fmla="*/ 769317 h 837126"/>
                <a:gd name="connsiteX8" fmla="*/ 28106 w 890988"/>
                <a:gd name="connsiteY8" fmla="*/ 797099 h 837126"/>
                <a:gd name="connsiteX9" fmla="*/ 42495 w 890988"/>
                <a:gd name="connsiteY9" fmla="*/ 689165 h 837126"/>
                <a:gd name="connsiteX10" fmla="*/ 29243 w 890988"/>
                <a:gd name="connsiteY10" fmla="*/ 649409 h 837126"/>
                <a:gd name="connsiteX11" fmla="*/ 42495 w 890988"/>
                <a:gd name="connsiteY11" fmla="*/ 53061 h 837126"/>
                <a:gd name="connsiteX12" fmla="*/ 55747 w 890988"/>
                <a:gd name="connsiteY12" fmla="*/ 41725 h 837126"/>
                <a:gd name="connsiteX0" fmla="*/ 122008 w 890988"/>
                <a:gd name="connsiteY0" fmla="*/ 52 h 841218"/>
                <a:gd name="connsiteX1" fmla="*/ 862426 w 890988"/>
                <a:gd name="connsiteY1" fmla="*/ 55615 h 841218"/>
                <a:gd name="connsiteX2" fmla="*/ 890634 w 890988"/>
                <a:gd name="connsiteY2" fmla="*/ 39809 h 841218"/>
                <a:gd name="connsiteX3" fmla="*/ 877382 w 890988"/>
                <a:gd name="connsiteY3" fmla="*/ 50504 h 841218"/>
                <a:gd name="connsiteX4" fmla="*/ 837058 w 890988"/>
                <a:gd name="connsiteY4" fmla="*/ 791515 h 841218"/>
                <a:gd name="connsiteX5" fmla="*/ 796166 w 890988"/>
                <a:gd name="connsiteY5" fmla="*/ 775706 h 841218"/>
                <a:gd name="connsiteX6" fmla="*/ 811121 w 890988"/>
                <a:gd name="connsiteY6" fmla="*/ 797738 h 841218"/>
                <a:gd name="connsiteX7" fmla="*/ 466565 w 890988"/>
                <a:gd name="connsiteY7" fmla="*/ 769317 h 841218"/>
                <a:gd name="connsiteX8" fmla="*/ 28106 w 890988"/>
                <a:gd name="connsiteY8" fmla="*/ 797099 h 841218"/>
                <a:gd name="connsiteX9" fmla="*/ 42495 w 890988"/>
                <a:gd name="connsiteY9" fmla="*/ 689165 h 841218"/>
                <a:gd name="connsiteX10" fmla="*/ 29243 w 890988"/>
                <a:gd name="connsiteY10" fmla="*/ 649409 h 841218"/>
                <a:gd name="connsiteX11" fmla="*/ 42495 w 890988"/>
                <a:gd name="connsiteY11" fmla="*/ 53061 h 841218"/>
                <a:gd name="connsiteX12" fmla="*/ 55747 w 890988"/>
                <a:gd name="connsiteY12" fmla="*/ 41725 h 84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988" h="841218">
                  <a:moveTo>
                    <a:pt x="122008" y="52"/>
                  </a:moveTo>
                  <a:cubicBezTo>
                    <a:pt x="175426" y="-1354"/>
                    <a:pt x="716717" y="26473"/>
                    <a:pt x="862426" y="55615"/>
                  </a:cubicBezTo>
                  <a:cubicBezTo>
                    <a:pt x="876124" y="58355"/>
                    <a:pt x="888141" y="40661"/>
                    <a:pt x="890634" y="39809"/>
                  </a:cubicBezTo>
                  <a:cubicBezTo>
                    <a:pt x="893127" y="38957"/>
                    <a:pt x="881799" y="28417"/>
                    <a:pt x="877382" y="50504"/>
                  </a:cubicBezTo>
                  <a:cubicBezTo>
                    <a:pt x="870039" y="285472"/>
                    <a:pt x="850594" y="670648"/>
                    <a:pt x="837058" y="791515"/>
                  </a:cubicBezTo>
                  <a:cubicBezTo>
                    <a:pt x="823522" y="912382"/>
                    <a:pt x="800489" y="774669"/>
                    <a:pt x="796166" y="775706"/>
                  </a:cubicBezTo>
                  <a:cubicBezTo>
                    <a:pt x="791843" y="776743"/>
                    <a:pt x="866054" y="798803"/>
                    <a:pt x="811121" y="797738"/>
                  </a:cubicBezTo>
                  <a:cubicBezTo>
                    <a:pt x="756188" y="796673"/>
                    <a:pt x="581417" y="764900"/>
                    <a:pt x="466565" y="769317"/>
                  </a:cubicBezTo>
                  <a:cubicBezTo>
                    <a:pt x="323163" y="817116"/>
                    <a:pt x="98784" y="810458"/>
                    <a:pt x="28106" y="797099"/>
                  </a:cubicBezTo>
                  <a:cubicBezTo>
                    <a:pt x="-42572" y="783740"/>
                    <a:pt x="42306" y="713780"/>
                    <a:pt x="42495" y="689165"/>
                  </a:cubicBezTo>
                  <a:cubicBezTo>
                    <a:pt x="42685" y="664550"/>
                    <a:pt x="33660" y="662661"/>
                    <a:pt x="29243" y="649409"/>
                  </a:cubicBezTo>
                  <a:cubicBezTo>
                    <a:pt x="33660" y="450626"/>
                    <a:pt x="38078" y="154342"/>
                    <a:pt x="42495" y="53061"/>
                  </a:cubicBezTo>
                  <a:cubicBezTo>
                    <a:pt x="46912" y="-48220"/>
                    <a:pt x="55747" y="166225"/>
                    <a:pt x="55747" y="41725"/>
                  </a:cubicBezTo>
                </a:path>
              </a:pathLst>
            </a:custGeom>
            <a:pattFill prst="dashDnDiag">
              <a:fgClr>
                <a:schemeClr val="accent1"/>
              </a:fgClr>
              <a:bgClr>
                <a:schemeClr val="bg1"/>
              </a:bgClr>
            </a:patt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76" name="テキスト ボックス 28675"/>
            <p:cNvSpPr txBox="1"/>
            <p:nvPr/>
          </p:nvSpPr>
          <p:spPr>
            <a:xfrm>
              <a:off x="4067944" y="303760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一隅舎</a:t>
              </a:r>
              <a:endParaRPr kumimoji="1" lang="ja-JP" altLang="en-US" b="1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846984" y="4344015"/>
              <a:ext cx="57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庭</a:t>
              </a:r>
              <a:endParaRPr kumimoji="1" lang="ja-JP" altLang="en-US" dirty="0"/>
            </a:p>
          </p:txBody>
        </p:sp>
        <p:cxnSp>
          <p:nvCxnSpPr>
            <p:cNvPr id="7" name="直線コネクタ 6"/>
            <p:cNvCxnSpPr/>
            <p:nvPr/>
          </p:nvCxnSpPr>
          <p:spPr>
            <a:xfrm rot="5400000">
              <a:off x="863589" y="3248983"/>
              <a:ext cx="3966792" cy="294383"/>
            </a:xfrm>
            <a:prstGeom prst="bentConnector3">
              <a:avLst>
                <a:gd name="adj1" fmla="val 50000"/>
              </a:avLst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0" name="テキスト ボックス 28679"/>
            <p:cNvSpPr txBox="1"/>
            <p:nvPr/>
          </p:nvSpPr>
          <p:spPr>
            <a:xfrm>
              <a:off x="6156175" y="3927209"/>
              <a:ext cx="1656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（共用部分）</a:t>
              </a:r>
              <a:endPara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8681" name="テキスト ボックス 28680"/>
            <p:cNvSpPr txBox="1"/>
            <p:nvPr/>
          </p:nvSpPr>
          <p:spPr>
            <a:xfrm>
              <a:off x="7618447" y="4828510"/>
              <a:ext cx="1174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地蔵小路</a:t>
              </a:r>
              <a:endPara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28686" name="直線矢印コネクタ 28685"/>
            <p:cNvCxnSpPr>
              <a:stCxn id="28681" idx="1"/>
            </p:cNvCxnSpPr>
            <p:nvPr/>
          </p:nvCxnSpPr>
          <p:spPr>
            <a:xfrm flipH="1">
              <a:off x="6984707" y="5013176"/>
              <a:ext cx="633740" cy="0"/>
            </a:xfrm>
            <a:prstGeom prst="straightConnector1">
              <a:avLst/>
            </a:prstGeom>
            <a:ln w="19050"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8" name="テキスト ボックス 28687"/>
            <p:cNvSpPr txBox="1"/>
            <p:nvPr/>
          </p:nvSpPr>
          <p:spPr>
            <a:xfrm>
              <a:off x="338335" y="4909810"/>
              <a:ext cx="461665" cy="107667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街道側</a:t>
              </a:r>
              <a:endPara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cxnSp>
        <p:nvCxnSpPr>
          <p:cNvPr id="28690" name="直線矢印コネクタ 28689"/>
          <p:cNvCxnSpPr/>
          <p:nvPr/>
        </p:nvCxnSpPr>
        <p:spPr>
          <a:xfrm flipH="1" flipV="1">
            <a:off x="2994178" y="3222268"/>
            <a:ext cx="1001758" cy="12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93" name="直線矢印コネクタ 28692"/>
          <p:cNvCxnSpPr/>
          <p:nvPr/>
        </p:nvCxnSpPr>
        <p:spPr>
          <a:xfrm>
            <a:off x="5148064" y="3222268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15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豊田市役所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「とよた世間遺産」について</dc:title>
  <dc:creator>天野　博之</dc:creator>
  <cp:lastModifiedBy>天野</cp:lastModifiedBy>
  <cp:revision>70</cp:revision>
  <dcterms:created xsi:type="dcterms:W3CDTF">2017-01-04T00:03:24Z</dcterms:created>
  <dcterms:modified xsi:type="dcterms:W3CDTF">2018-02-03T11:41:11Z</dcterms:modified>
</cp:coreProperties>
</file>